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72" r:id="rId6"/>
    <p:sldId id="270" r:id="rId7"/>
    <p:sldId id="271" r:id="rId8"/>
    <p:sldId id="275" r:id="rId9"/>
    <p:sldId id="276" r:id="rId10"/>
    <p:sldId id="277" r:id="rId11"/>
    <p:sldId id="278" r:id="rId12"/>
    <p:sldId id="281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20/11/2022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 pour celui 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site avec 5 pages différentes qui font références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26572" y="5462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 pour celui 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décisions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Configurer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 soit 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entités-association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entités-association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a de potentiel nouveau étudiant de BUT informatique de découvrir le codage sous la forme de correction de beug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le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 non formée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1012</Words>
  <Application>Microsoft Office PowerPoint</Application>
  <PresentationFormat>Grand écran</PresentationFormat>
  <Paragraphs>216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285</cp:revision>
  <dcterms:created xsi:type="dcterms:W3CDTF">2022-04-12T17:08:08Z</dcterms:created>
  <dcterms:modified xsi:type="dcterms:W3CDTF">2022-11-20T15:53:40Z</dcterms:modified>
</cp:coreProperties>
</file>